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0"/>
  </p:handoutMasterIdLst>
  <p:sldIdLst>
    <p:sldId id="307" r:id="rId2"/>
    <p:sldId id="322" r:id="rId3"/>
    <p:sldId id="352" r:id="rId4"/>
    <p:sldId id="256" r:id="rId5"/>
    <p:sldId id="258" r:id="rId6"/>
    <p:sldId id="261" r:id="rId7"/>
    <p:sldId id="262" r:id="rId8"/>
    <p:sldId id="260" r:id="rId9"/>
    <p:sldId id="324" r:id="rId10"/>
    <p:sldId id="325" r:id="rId11"/>
    <p:sldId id="323" r:id="rId12"/>
    <p:sldId id="272" r:id="rId13"/>
    <p:sldId id="277" r:id="rId14"/>
    <p:sldId id="264" r:id="rId15"/>
    <p:sldId id="335" r:id="rId16"/>
    <p:sldId id="327" r:id="rId17"/>
    <p:sldId id="326" r:id="rId18"/>
    <p:sldId id="263" r:id="rId19"/>
    <p:sldId id="265" r:id="rId20"/>
    <p:sldId id="266" r:id="rId21"/>
    <p:sldId id="267" r:id="rId22"/>
    <p:sldId id="328" r:id="rId23"/>
    <p:sldId id="329" r:id="rId24"/>
    <p:sldId id="330" r:id="rId25"/>
    <p:sldId id="259" r:id="rId26"/>
    <p:sldId id="268" r:id="rId27"/>
    <p:sldId id="271" r:id="rId28"/>
    <p:sldId id="283" r:id="rId29"/>
    <p:sldId id="317" r:id="rId30"/>
    <p:sldId id="332" r:id="rId31"/>
    <p:sldId id="334" r:id="rId32"/>
    <p:sldId id="280" r:id="rId33"/>
    <p:sldId id="333" r:id="rId34"/>
    <p:sldId id="276" r:id="rId35"/>
    <p:sldId id="270" r:id="rId36"/>
    <p:sldId id="269" r:id="rId37"/>
    <p:sldId id="331" r:id="rId38"/>
    <p:sldId id="296" r:id="rId39"/>
    <p:sldId id="336" r:id="rId40"/>
    <p:sldId id="295" r:id="rId41"/>
    <p:sldId id="297" r:id="rId42"/>
    <p:sldId id="338" r:id="rId43"/>
    <p:sldId id="353" r:id="rId44"/>
    <p:sldId id="313" r:id="rId45"/>
    <p:sldId id="321" r:id="rId46"/>
    <p:sldId id="304" r:id="rId47"/>
    <p:sldId id="339" r:id="rId48"/>
    <p:sldId id="340" r:id="rId49"/>
    <p:sldId id="341" r:id="rId50"/>
    <p:sldId id="314" r:id="rId51"/>
    <p:sldId id="315" r:id="rId52"/>
    <p:sldId id="342" r:id="rId53"/>
    <p:sldId id="343" r:id="rId54"/>
    <p:sldId id="344" r:id="rId55"/>
    <p:sldId id="287" r:id="rId56"/>
    <p:sldId id="286" r:id="rId57"/>
    <p:sldId id="291" r:id="rId58"/>
    <p:sldId id="345" r:id="rId59"/>
    <p:sldId id="346" r:id="rId60"/>
    <p:sldId id="347" r:id="rId61"/>
    <p:sldId id="348" r:id="rId62"/>
    <p:sldId id="309" r:id="rId63"/>
    <p:sldId id="349" r:id="rId64"/>
    <p:sldId id="350" r:id="rId65"/>
    <p:sldId id="300" r:id="rId66"/>
    <p:sldId id="302" r:id="rId67"/>
    <p:sldId id="303" r:id="rId68"/>
    <p:sldId id="351" r:id="rId69"/>
  </p:sldIdLst>
  <p:sldSz cx="6480175" cy="4500563"/>
  <p:notesSz cx="10234613" cy="7099300"/>
  <p:defaultTextStyle>
    <a:defPPr>
      <a:defRPr lang="pt-BR"/>
    </a:defPPr>
    <a:lvl1pPr marL="0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29138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58277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987415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16553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645691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1974830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03968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633106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8">
          <p15:clr>
            <a:srgbClr val="A4A3A4"/>
          </p15:clr>
        </p15:guide>
        <p15:guide id="2" pos="20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61" d="100"/>
          <a:sy n="161" d="100"/>
        </p:scale>
        <p:origin x="1524" y="126"/>
      </p:cViewPr>
      <p:guideLst>
        <p:guide orient="horz" pos="1418"/>
        <p:guide pos="204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A5329-7C68-4CEB-9FE9-42A792575035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79755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3A5B6-B654-48CC-8B36-7B81073D17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6015" y="1398092"/>
            <a:ext cx="5508149" cy="964704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72028" y="2550319"/>
            <a:ext cx="4536123" cy="11501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9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582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87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1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4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74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03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33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698129" y="180232"/>
            <a:ext cx="1458039" cy="3840064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24011" y="180232"/>
            <a:ext cx="4266115" cy="3840064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1891" y="2892028"/>
            <a:ext cx="5508149" cy="893862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11891" y="1907532"/>
            <a:ext cx="5508149" cy="984498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91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582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8741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1655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4569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7483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30396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63310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24011" y="1050131"/>
            <a:ext cx="2862077" cy="297016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294091" y="1050131"/>
            <a:ext cx="2862077" cy="297016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24011" y="1007418"/>
            <a:ext cx="2863203" cy="419844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24011" y="1427262"/>
            <a:ext cx="2863203" cy="2593033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3291841" y="1007418"/>
            <a:ext cx="2864327" cy="419844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3291841" y="1427262"/>
            <a:ext cx="2864327" cy="2593033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4011" y="179190"/>
            <a:ext cx="2131933" cy="76259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33568" y="179189"/>
            <a:ext cx="3622598" cy="384110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24011" y="941785"/>
            <a:ext cx="2131933" cy="3078510"/>
          </a:xfrm>
        </p:spPr>
        <p:txBody>
          <a:bodyPr/>
          <a:lstStyle>
            <a:lvl1pPr marL="0" indent="0">
              <a:buNone/>
              <a:defRPr sz="1000"/>
            </a:lvl1pPr>
            <a:lvl2pPr marL="329138" indent="0">
              <a:buNone/>
              <a:defRPr sz="900"/>
            </a:lvl2pPr>
            <a:lvl3pPr marL="658277" indent="0">
              <a:buNone/>
              <a:defRPr sz="700"/>
            </a:lvl3pPr>
            <a:lvl4pPr marL="987415" indent="0">
              <a:buNone/>
              <a:defRPr sz="600"/>
            </a:lvl4pPr>
            <a:lvl5pPr marL="1316553" indent="0">
              <a:buNone/>
              <a:defRPr sz="600"/>
            </a:lvl5pPr>
            <a:lvl6pPr marL="1645691" indent="0">
              <a:buNone/>
              <a:defRPr sz="600"/>
            </a:lvl6pPr>
            <a:lvl7pPr marL="1974830" indent="0">
              <a:buNone/>
              <a:defRPr sz="600"/>
            </a:lvl7pPr>
            <a:lvl8pPr marL="2303968" indent="0">
              <a:buNone/>
              <a:defRPr sz="600"/>
            </a:lvl8pPr>
            <a:lvl9pPr marL="2633106" indent="0">
              <a:buNone/>
              <a:defRPr sz="6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162" y="3150394"/>
            <a:ext cx="3888105" cy="371922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270162" y="402133"/>
            <a:ext cx="3888105" cy="2700338"/>
          </a:xfrm>
        </p:spPr>
        <p:txBody>
          <a:bodyPr/>
          <a:lstStyle>
            <a:lvl1pPr marL="0" indent="0">
              <a:buNone/>
              <a:defRPr sz="2300"/>
            </a:lvl1pPr>
            <a:lvl2pPr marL="329138" indent="0">
              <a:buNone/>
              <a:defRPr sz="2000"/>
            </a:lvl2pPr>
            <a:lvl3pPr marL="658277" indent="0">
              <a:buNone/>
              <a:defRPr sz="1700"/>
            </a:lvl3pPr>
            <a:lvl4pPr marL="987415" indent="0">
              <a:buNone/>
              <a:defRPr sz="1400"/>
            </a:lvl4pPr>
            <a:lvl5pPr marL="1316553" indent="0">
              <a:buNone/>
              <a:defRPr sz="1400"/>
            </a:lvl5pPr>
            <a:lvl6pPr marL="1645691" indent="0">
              <a:buNone/>
              <a:defRPr sz="1400"/>
            </a:lvl6pPr>
            <a:lvl7pPr marL="1974830" indent="0">
              <a:buNone/>
              <a:defRPr sz="1400"/>
            </a:lvl7pPr>
            <a:lvl8pPr marL="2303968" indent="0">
              <a:buNone/>
              <a:defRPr sz="1400"/>
            </a:lvl8pPr>
            <a:lvl9pPr marL="2633106" indent="0">
              <a:buNone/>
              <a:defRPr sz="14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70162" y="3522317"/>
            <a:ext cx="3888105" cy="528190"/>
          </a:xfrm>
        </p:spPr>
        <p:txBody>
          <a:bodyPr/>
          <a:lstStyle>
            <a:lvl1pPr marL="0" indent="0">
              <a:buNone/>
              <a:defRPr sz="1000"/>
            </a:lvl1pPr>
            <a:lvl2pPr marL="329138" indent="0">
              <a:buNone/>
              <a:defRPr sz="900"/>
            </a:lvl2pPr>
            <a:lvl3pPr marL="658277" indent="0">
              <a:buNone/>
              <a:defRPr sz="700"/>
            </a:lvl3pPr>
            <a:lvl4pPr marL="987415" indent="0">
              <a:buNone/>
              <a:defRPr sz="600"/>
            </a:lvl4pPr>
            <a:lvl5pPr marL="1316553" indent="0">
              <a:buNone/>
              <a:defRPr sz="600"/>
            </a:lvl5pPr>
            <a:lvl6pPr marL="1645691" indent="0">
              <a:buNone/>
              <a:defRPr sz="600"/>
            </a:lvl6pPr>
            <a:lvl7pPr marL="1974830" indent="0">
              <a:buNone/>
              <a:defRPr sz="600"/>
            </a:lvl7pPr>
            <a:lvl8pPr marL="2303968" indent="0">
              <a:buNone/>
              <a:defRPr sz="600"/>
            </a:lvl8pPr>
            <a:lvl9pPr marL="2633106" indent="0">
              <a:buNone/>
              <a:defRPr sz="6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24009" y="180231"/>
            <a:ext cx="5832158" cy="750094"/>
          </a:xfrm>
          <a:prstGeom prst="rect">
            <a:avLst/>
          </a:prstGeom>
        </p:spPr>
        <p:txBody>
          <a:bodyPr vert="horz" lIns="65828" tIns="32914" rIns="65828" bIns="32914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24009" y="1050131"/>
            <a:ext cx="5832158" cy="2970164"/>
          </a:xfrm>
          <a:prstGeom prst="rect">
            <a:avLst/>
          </a:prstGeom>
        </p:spPr>
        <p:txBody>
          <a:bodyPr vert="horz" lIns="65828" tIns="32914" rIns="65828" bIns="32914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324011" y="4171356"/>
            <a:ext cx="1512041" cy="239613"/>
          </a:xfrm>
          <a:prstGeom prst="rect">
            <a:avLst/>
          </a:prstGeom>
        </p:spPr>
        <p:txBody>
          <a:bodyPr vert="horz" lIns="65828" tIns="32914" rIns="65828" bIns="32914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214062" y="4171356"/>
            <a:ext cx="2052055" cy="239613"/>
          </a:xfrm>
          <a:prstGeom prst="rect">
            <a:avLst/>
          </a:prstGeom>
        </p:spPr>
        <p:txBody>
          <a:bodyPr vert="horz" lIns="65828" tIns="32914" rIns="65828" bIns="32914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4644127" y="4171356"/>
            <a:ext cx="1512041" cy="239613"/>
          </a:xfrm>
          <a:prstGeom prst="rect">
            <a:avLst/>
          </a:prstGeom>
        </p:spPr>
        <p:txBody>
          <a:bodyPr vert="horz" lIns="65828" tIns="32914" rIns="65828" bIns="32914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58277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54" indent="-246854" algn="l" defTabSz="658277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34850" indent="-205711" algn="l" defTabSz="6582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846" indent="-164569" algn="l" defTabSz="658277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84" indent="-164569" algn="l" defTabSz="658277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122" indent="-164569" algn="l" defTabSz="658277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0261" indent="-164569" algn="l" defTabSz="658277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399" indent="-164569" algn="l" defTabSz="658277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68537" indent="-164569" algn="l" defTabSz="658277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97675" indent="-164569" algn="l" defTabSz="658277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07839" y="1242169"/>
            <a:ext cx="30963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latin typeface="Electric Butterflies" pitchFamily="2" charset="0"/>
                <a:cs typeface="Aharoni" pitchFamily="2" charset="-79"/>
              </a:rPr>
              <a:t>CAPA TROMPETE PIRATA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FÉ CEGA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Verdana" pitchFamily="34" charset="0"/>
                <a:ea typeface="Verdana" pitchFamily="34" charset="0"/>
                <a:cs typeface="Verdana" pitchFamily="34" charset="0"/>
              </a:rPr>
              <a:t>Fé Cega, Faca Amolada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Beto Guedes e Milton Nascimento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E89893-C419-4330-8598-EA90125563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"/>
          <a:stretch/>
        </p:blipFill>
        <p:spPr>
          <a:xfrm>
            <a:off x="202532" y="636851"/>
            <a:ext cx="6133725" cy="353616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E5E0F28-4604-42DF-813F-C0B2B2CAA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11E42F-9F65-45EF-9868-EE6D710A8F7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02024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04 HAVA-1.png"/>
          <p:cNvPicPr>
            <a:picLocks noChangeAspect="1"/>
          </p:cNvPicPr>
          <p:nvPr/>
        </p:nvPicPr>
        <p:blipFill>
          <a:blip r:embed="rId2" cstate="print"/>
          <a:srcRect l="2269" t="14418" r="2273" b="10013"/>
          <a:stretch>
            <a:fillRect/>
          </a:stretch>
        </p:blipFill>
        <p:spPr>
          <a:xfrm>
            <a:off x="143743" y="653684"/>
            <a:ext cx="6048672" cy="3324789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HAVA NAGILA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Folclórica Hebraica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0C1EE1B-4B38-4B8C-B8EF-EA4D6DCB47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11E42F-9F65-45EF-9868-EE6D710A8F7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29001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16 BALKILLA-1.png"/>
          <p:cNvPicPr>
            <a:picLocks noChangeAspect="1"/>
          </p:cNvPicPr>
          <p:nvPr/>
        </p:nvPicPr>
        <p:blipFill>
          <a:blip r:embed="rId2" cstate="print"/>
          <a:srcRect t="14458"/>
          <a:stretch>
            <a:fillRect/>
          </a:stretch>
        </p:blipFill>
        <p:spPr>
          <a:xfrm>
            <a:off x="89245" y="594097"/>
            <a:ext cx="6292472" cy="382974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BALKILLA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Funk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+ Tequila +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Crack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Danny Flores (Tequila) Estagiários (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funk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Crack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)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A5777D2-228D-4219-B11F-7FCE1142E0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21D8479-A41D-4115-8C2D-1C3EBA7A8735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21 Lucro-1.png"/>
          <p:cNvPicPr>
            <a:picLocks noChangeAspect="1"/>
          </p:cNvPicPr>
          <p:nvPr/>
        </p:nvPicPr>
        <p:blipFill rotWithShape="1">
          <a:blip r:embed="rId2" cstate="print"/>
          <a:srcRect t="10538" b="13220"/>
          <a:stretch/>
        </p:blipFill>
        <p:spPr>
          <a:xfrm>
            <a:off x="143743" y="648001"/>
            <a:ext cx="6192688" cy="356453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LUCRO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sopra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Comp. Baiana System</a:t>
            </a: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Arr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Ygor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Rajão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5904383" y="4035093"/>
            <a:ext cx="4320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endParaRPr lang="pt-BR" sz="1600" b="1" dirty="0"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All the Way to the Sun" pitchFamily="2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BAC2937-93C8-445A-9A11-C4C3EFC8A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FFBFB9F-9F64-460D-A813-86265D755949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680520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QUILOMBO GROOVE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Chico Science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2299C67-06A6-4AC7-996F-12D5561FEF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0C7BF1-ADF7-414C-A8AD-80B6F31EDDF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11</a:t>
            </a:r>
          </a:p>
        </p:txBody>
      </p:sp>
      <p:pic>
        <p:nvPicPr>
          <p:cNvPr id="1026" name="Picture 2" descr="https://lh5.googleusercontent.com/-oEZqeeTDpES-ZJ3UIqQJBYBHMMUxFNsZD9GFUCn9lqtd5KarGzrGhsFCunQkVMM9ipljABdP5JkxP-5PTO7krokVRkUAVk1ID69FMEKQMXwxjhI1fDsvNnbWRooEmaIwGmtjiFayd9Z1zmoaAZA7g=nw">
            <a:extLst>
              <a:ext uri="{FF2B5EF4-FFF2-40B4-BE49-F238E27FC236}">
                <a16:creationId xmlns:a16="http://schemas.microsoft.com/office/drawing/2014/main" id="{E8B36AA8-F35F-49B1-9857-544085579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4" b="23810"/>
          <a:stretch/>
        </p:blipFill>
        <p:spPr bwMode="auto">
          <a:xfrm>
            <a:off x="-92570" y="842570"/>
            <a:ext cx="6644502" cy="28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680520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MARACATU ATÓMICO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Jorge Mautner &amp; Nelson Jacobina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https://lh3.googleusercontent.com/w9qbGvWtnYW9SEcLm1MU_OosGfpQv2R8r5CFquSmD5bfBm70a6OQmZlXkzV7g0302lKoq8fy6MOPqsgrrojTCZ7tj6262xudBG4rImGPgS4oPuLnyf1bpMUNgKwDuWZc-OEPMIzWprljHTX5xzWRRQ=nw">
            <a:extLst>
              <a:ext uri="{FF2B5EF4-FFF2-40B4-BE49-F238E27FC236}">
                <a16:creationId xmlns:a16="http://schemas.microsoft.com/office/drawing/2014/main" id="{593AB256-CCAF-4180-9B92-6CFCB96B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113" y="216023"/>
            <a:ext cx="6685576" cy="433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2299C67-06A6-4AC7-996F-12D5561FEF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0C7BF1-ADF7-414C-A8AD-80B6F31EDDF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942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680520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A PRAIEIRA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Chico Science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https://lh6.googleusercontent.com/3DS63pyedjjNJM4uLsB9xeXReRDF-XNjoDcasxOEFz7HNuriVlCeEKvkvS7t1Qk2viypGZR_ud_IAAZY4oeDhDrQI33Z9TbUAaqrfNcrGUsXusNlFPBhz-eymRdHkhFIPqYC_btOiyPxR5pDVTJUVA=nw">
            <a:extLst>
              <a:ext uri="{FF2B5EF4-FFF2-40B4-BE49-F238E27FC236}">
                <a16:creationId xmlns:a16="http://schemas.microsoft.com/office/drawing/2014/main" id="{B9E7EA13-7DE9-4BF9-B4DD-495166F72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086" y="142306"/>
            <a:ext cx="6700549" cy="435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662E35-D024-4831-A8CC-E688AC7C5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0C7BF1-ADF7-414C-A8AD-80B6F31EDDF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72368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08 HOTSTEPPER-1.png"/>
          <p:cNvPicPr>
            <a:picLocks noChangeAspect="1"/>
          </p:cNvPicPr>
          <p:nvPr/>
        </p:nvPicPr>
        <p:blipFill>
          <a:blip r:embed="rId2" cstate="print"/>
          <a:srcRect l="1107" t="12517" r="1488" b="9252"/>
          <a:stretch>
            <a:fillRect/>
          </a:stretch>
        </p:blipFill>
        <p:spPr>
          <a:xfrm>
            <a:off x="143743" y="666105"/>
            <a:ext cx="6048672" cy="340672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HOTSTEPPER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Here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Comes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the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Hotstepper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A.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Konley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/ Domino/ I.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Kamoze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56B7C4F-80FE-49C7-9843-CC0F3858A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0C7BF1-ADF7-414C-A8AD-80B6F31EDDF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62339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07 COMEJUNTO-1.png"/>
          <p:cNvPicPr>
            <a:picLocks noChangeAspect="1"/>
          </p:cNvPicPr>
          <p:nvPr/>
        </p:nvPicPr>
        <p:blipFill>
          <a:blip r:embed="rId2" cstate="print"/>
          <a:srcRect t="12532" r="1103" b="9146"/>
          <a:stretch>
            <a:fillRect/>
          </a:stretch>
        </p:blipFill>
        <p:spPr>
          <a:xfrm>
            <a:off x="72415" y="594097"/>
            <a:ext cx="6120000" cy="343820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COMEJUNTO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Come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Together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Beatles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8F8C632-21CE-4AA1-83A0-771390FA2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C64703-7237-4CF4-961F-DC19DD2CB14F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09 HEY YA!-1.png"/>
          <p:cNvPicPr>
            <a:picLocks noChangeAspect="1"/>
          </p:cNvPicPr>
          <p:nvPr/>
        </p:nvPicPr>
        <p:blipFill>
          <a:blip r:embed="rId2" cstate="print"/>
          <a:srcRect l="2168" t="12996" r="2422" b="20217"/>
          <a:stretch>
            <a:fillRect/>
          </a:stretch>
        </p:blipFill>
        <p:spPr>
          <a:xfrm>
            <a:off x="143742" y="666105"/>
            <a:ext cx="6156257" cy="325839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HEY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YA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!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OutKast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1435D03-A274-493A-BBB9-FC14FB8D9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37AA60B-B83D-4231-80D0-99A52C9094A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07839" y="1242169"/>
            <a:ext cx="30963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latin typeface="Electric Butterflies" pitchFamily="2" charset="0"/>
                <a:cs typeface="Aharoni" pitchFamily="2" charset="-79"/>
              </a:rPr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463888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10 Lonely Boy EBb-1.png"/>
          <p:cNvPicPr>
            <a:picLocks noChangeAspect="1"/>
          </p:cNvPicPr>
          <p:nvPr/>
        </p:nvPicPr>
        <p:blipFill>
          <a:blip r:embed="rId2" cstate="print"/>
          <a:srcRect t="12706" r="2218" b="6293"/>
          <a:stretch>
            <a:fillRect/>
          </a:stretch>
        </p:blipFill>
        <p:spPr>
          <a:xfrm>
            <a:off x="-273" y="666105"/>
            <a:ext cx="6336704" cy="334611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LONELY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BOY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The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Black Keys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D63585C-8D12-4D04-AE3A-2557B287C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66E55DD-41B6-4787-96D7-F9509162E20C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11 PLAY THAT FUNK MUSIC-1.png"/>
          <p:cNvPicPr>
            <a:picLocks noChangeAspect="1"/>
          </p:cNvPicPr>
          <p:nvPr/>
        </p:nvPicPr>
        <p:blipFill>
          <a:blip r:embed="rId2" cstate="print"/>
          <a:srcRect l="2222" t="14098" r="1103" b="7580"/>
          <a:stretch>
            <a:fillRect/>
          </a:stretch>
        </p:blipFill>
        <p:spPr>
          <a:xfrm>
            <a:off x="215751" y="666105"/>
            <a:ext cx="6120680" cy="338437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680520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PLAY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THAT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FUNK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MUSIC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Robert W.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Parissi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1D5E368-236D-44EC-AF5E-1B1630BA93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56C50C2-E50D-4F21-9D29-31F5BD6FD3F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PAINT IT BLACK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deprê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Mick Jagger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 descr="https://lh5.googleusercontent.com/wiW5qmdpNQA6n0xOrTmKyXmwNNow08ZccH2hnHpx5n9h8b4Oz_iznNvnwODj1rYGjtVDcX_PBbmOf85AfGmVASOnrt1f7svNXVi6IZQ14vJuGLU1iljUEOt-hsf51EZiiiqLQlG2hHhdDpQ8kEdK-2_YJlEm1JlSDHeC_7pUG-imSH90MIsqc7jasJelgJFD=s2048">
            <a:extLst>
              <a:ext uri="{FF2B5EF4-FFF2-40B4-BE49-F238E27FC236}">
                <a16:creationId xmlns:a16="http://schemas.microsoft.com/office/drawing/2014/main" id="{9EA5FE5B-85A7-4B7D-A5B4-2960C80E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8" y="588742"/>
            <a:ext cx="6120407" cy="350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046DC47-6AAD-4210-9462-E6D24FD48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695735-CB39-4A87-BE3E-BB9B9D72D30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515582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5112568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KILLING IN THE NAME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blackbones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Rage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Against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the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Machine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ADB3C1B-0B01-443A-A2E9-B57DB71A5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695735-CB39-4A87-BE3E-BB9B9D72D30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600066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5112568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HIGHWAY TO HELL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blackbones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AC/DC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8EDCF5-8F7C-4C85-97A4-8B1D0697D4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695735-CB39-4A87-BE3E-BB9B9D72D30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332923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03 MONTSERRAT SERRAT-1.png"/>
          <p:cNvPicPr>
            <a:picLocks noChangeAspect="1"/>
          </p:cNvPicPr>
          <p:nvPr/>
        </p:nvPicPr>
        <p:blipFill>
          <a:blip r:embed="rId2" cstate="print"/>
          <a:srcRect t="12682" b="15983"/>
          <a:stretch>
            <a:fillRect/>
          </a:stretch>
        </p:blipFill>
        <p:spPr>
          <a:xfrm>
            <a:off x="143743" y="738113"/>
            <a:ext cx="6192688" cy="324036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MONTSERRAT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SERRAT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Montserrat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Serrat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Hungry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March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Band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0A9AEE1-986B-419F-A49C-0F3636DFC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695735-CB39-4A87-BE3E-BB9B9D72D30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12 TRACK SUIT EBb-1.png"/>
          <p:cNvPicPr>
            <a:picLocks noChangeAspect="1"/>
          </p:cNvPicPr>
          <p:nvPr/>
        </p:nvPicPr>
        <p:blipFill>
          <a:blip r:embed="rId2" cstate="print"/>
          <a:srcRect l="2190" t="13927" r="1471" b="11793"/>
          <a:stretch>
            <a:fillRect/>
          </a:stretch>
        </p:blipFill>
        <p:spPr>
          <a:xfrm>
            <a:off x="215479" y="666105"/>
            <a:ext cx="6084521" cy="336898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TRACK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SUIT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Minor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Mishap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Marching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Band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93CE200-CE0F-4655-88D5-0F351DDA3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38F315F-51F2-4822-92DE-BACCE9E48173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BUMPER TO BUMPER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Hungry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March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Band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D7291F6-FA78-4233-99C8-723DCA40B0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519B70-C520-437E-AC56-34C064D667B1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A5DB03-DF8D-4A23-ADCF-E68E5260AC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5"/>
          <a:stretch/>
        </p:blipFill>
        <p:spPr>
          <a:xfrm>
            <a:off x="215751" y="882129"/>
            <a:ext cx="6012240" cy="29848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27 BLUES CIGANO-1.png"/>
          <p:cNvPicPr>
            <a:picLocks noChangeAspect="1"/>
          </p:cNvPicPr>
          <p:nvPr/>
        </p:nvPicPr>
        <p:blipFill>
          <a:blip r:embed="rId2" cstate="print"/>
          <a:srcRect t="14136" b="13220"/>
          <a:stretch>
            <a:fillRect/>
          </a:stretch>
        </p:blipFill>
        <p:spPr>
          <a:xfrm>
            <a:off x="143743" y="666105"/>
            <a:ext cx="6192688" cy="333040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BLUES CIGANO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siderais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Os Siderais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03E1C4C-BB43-4DE7-BA3C-64DCA5AA60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859BB4-5295-4AC4-BDFC-08FD1E9DF1B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59 BUYO-1.png"/>
          <p:cNvPicPr>
            <a:picLocks noChangeAspect="1"/>
          </p:cNvPicPr>
          <p:nvPr/>
        </p:nvPicPr>
        <p:blipFill>
          <a:blip r:embed="rId2" cstate="print"/>
          <a:srcRect l="2198" t="12427" r="2194" b="13009"/>
          <a:stretch>
            <a:fillRect/>
          </a:stretch>
        </p:blipFill>
        <p:spPr>
          <a:xfrm>
            <a:off x="143743" y="792087"/>
            <a:ext cx="6120680" cy="318638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Lucky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Chops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AE248B-D691-40A0-898B-FB19F709BE0C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BUYO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E68BB4A-1F6A-4574-952E-87BD7F16A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E58A360-64CC-4026-9FCA-757265F7533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07839" y="1242169"/>
            <a:ext cx="30963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/>
                </a:solidFill>
                <a:latin typeface="Electric Butterflies" pitchFamily="2" charset="0"/>
                <a:cs typeface="Aharoni" pitchFamily="2" charset="-79"/>
              </a:rPr>
              <a:t>Intro</a:t>
            </a:r>
            <a:r>
              <a:rPr lang="pt-BR" dirty="0">
                <a:solidFill>
                  <a:schemeClr val="accent2"/>
                </a:solidFill>
                <a:latin typeface="Electric Butterflies" pitchFamily="2" charset="0"/>
                <a:cs typeface="Aharoni" pitchFamily="2" charset="-79"/>
              </a:rPr>
              <a:t> 2001</a:t>
            </a:r>
          </a:p>
        </p:txBody>
      </p:sp>
    </p:spTree>
    <p:extLst>
      <p:ext uri="{BB962C8B-B14F-4D97-AF65-F5344CB8AC3E}">
        <p14:creationId xmlns:p14="http://schemas.microsoft.com/office/powerpoint/2010/main" val="1282580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FORASTEIRO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sopra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Baiana System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https://lh6.googleusercontent.com/teVu4WiFNxFkFuwOd0Jjv_mI_kjsQBdh8aRz_gyHnz81-7Jhmo05eidXn3tc3j-rZUy5JSNLQ4dvhghHRKnyTFQWnwtWP0niO0VdclxUK7mAeFJF-WM6K9UHE2aGEW7gRzw8-C2exT9_Qx8cCBTjzn-5QQ=s2048">
            <a:extLst>
              <a:ext uri="{FF2B5EF4-FFF2-40B4-BE49-F238E27FC236}">
                <a16:creationId xmlns:a16="http://schemas.microsoft.com/office/drawing/2014/main" id="{0330846B-590A-41F2-9026-F7D924A60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1" y="567895"/>
            <a:ext cx="6211410" cy="34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A58847-D753-4805-B597-CCFF2D35A3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0DB806-5326-406B-8543-152413CC985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505057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Ñ É MOLE / GUADALUPE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Não é mole não +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Cantaloupe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Island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Ivo Meireles / Herbie Hancock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https://lh5.googleusercontent.com/tCz78uqSUm52TACgfznQvKGyoS1Jf8yRLGy0EPsw4T2sRbYi6nMXsaCBV2_HV0-Lp15-3DUybw_zRHiRnciMEnC2MQjYmIyfIYdYh7PB833UXcu2VNwCv3OuVOeDNIWuJHCqEAH6mnSLDNHdk4Q0mJzarA=s2048">
            <a:extLst>
              <a:ext uri="{FF2B5EF4-FFF2-40B4-BE49-F238E27FC236}">
                <a16:creationId xmlns:a16="http://schemas.microsoft.com/office/drawing/2014/main" id="{A2686122-8555-414A-8FCE-A25B4B9BB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4" y="666105"/>
            <a:ext cx="623194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3E6678-C35B-4AD1-B0A0-6780EA06C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0DB806-5326-406B-8543-152413CC985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377761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24 BUBAMARA-1.png"/>
          <p:cNvPicPr>
            <a:picLocks noChangeAspect="1"/>
          </p:cNvPicPr>
          <p:nvPr/>
        </p:nvPicPr>
        <p:blipFill>
          <a:blip r:embed="rId2" cstate="print"/>
          <a:srcRect t="12427" r="2194" b="16116"/>
          <a:stretch>
            <a:fillRect/>
          </a:stretch>
        </p:blipFill>
        <p:spPr>
          <a:xfrm>
            <a:off x="0" y="666105"/>
            <a:ext cx="6336432" cy="320381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BUBAMARA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belina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Tradicional Sérvia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F5EDFD3-1523-40EA-8D1E-DEFC2C6993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B48EBD-6409-4032-AE3C-BBC7A2DB856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T&amp;J EM GUCA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belina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Tema de Tom &amp; Jerry + Carnaval em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Guca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Scott Bradley/ Thiago França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76FAAF-C6A5-48A9-A1F9-F7D1DE571E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1"/>
          <a:stretch/>
        </p:blipFill>
        <p:spPr>
          <a:xfrm>
            <a:off x="59218" y="680449"/>
            <a:ext cx="6361739" cy="39641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7503E22-ADF2-4BA1-9853-E4F062357E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704897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0DB806-5326-406B-8543-152413CC985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458788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20 Misirlou-1.png"/>
          <p:cNvPicPr>
            <a:picLocks noChangeAspect="1"/>
          </p:cNvPicPr>
          <p:nvPr/>
        </p:nvPicPr>
        <p:blipFill>
          <a:blip r:embed="rId2" cstate="print"/>
          <a:srcRect t="10999" r="1107" b="8864"/>
          <a:stretch>
            <a:fillRect/>
          </a:stretch>
        </p:blipFill>
        <p:spPr>
          <a:xfrm>
            <a:off x="71463" y="666105"/>
            <a:ext cx="6264968" cy="338437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MISIRLOU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sopra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Comp.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Michalis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Patrinos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Arr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. Willian Alves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2FD2BA7-4884-479F-BF83-C8E4FC699C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0DB806-5326-406B-8543-152413CC985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14 DO WHATCHA WANNA-1.png"/>
          <p:cNvPicPr>
            <a:picLocks noChangeAspect="1"/>
          </p:cNvPicPr>
          <p:nvPr/>
        </p:nvPicPr>
        <p:blipFill>
          <a:blip r:embed="rId2" cstate="print"/>
          <a:srcRect t="11200" r="1521" b="8797"/>
          <a:stretch>
            <a:fillRect/>
          </a:stretch>
        </p:blipFill>
        <p:spPr>
          <a:xfrm>
            <a:off x="215751" y="666105"/>
            <a:ext cx="5976664" cy="343309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DO WHATCHA WANNA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Rebirth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Brass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Band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54B4A1-D9C2-448D-9D14-3181751DC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160A60-ED2D-4141-A3E2-61304E230D4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13 SAINTS-1.png"/>
          <p:cNvPicPr>
            <a:picLocks noChangeAspect="1"/>
          </p:cNvPicPr>
          <p:nvPr/>
        </p:nvPicPr>
        <p:blipFill>
          <a:blip r:embed="rId2" cstate="print"/>
          <a:srcRect t="14098" b="23244"/>
          <a:stretch>
            <a:fillRect/>
          </a:stretch>
        </p:blipFill>
        <p:spPr>
          <a:xfrm>
            <a:off x="72008" y="954137"/>
            <a:ext cx="6408439" cy="288032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SAINTS</a:t>
            </a:r>
            <a:r>
              <a:rPr lang="pt-BR" sz="2400" dirty="0">
                <a:latin typeface="All the Way to the Sun" pitchFamily="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When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the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Saints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Go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Marching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in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Bill Black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D8ED0DA-C826-43E3-98EC-56D359EF5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EA1FEB9-EFF8-4CB0-9782-7CBA76F4A0D9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15 SOUL FINGER-1.png"/>
          <p:cNvPicPr>
            <a:picLocks noChangeAspect="1"/>
          </p:cNvPicPr>
          <p:nvPr/>
        </p:nvPicPr>
        <p:blipFill>
          <a:blip r:embed="rId2" cstate="print"/>
          <a:srcRect l="2168" t="12260" r="2422" b="24905"/>
          <a:stretch>
            <a:fillRect/>
          </a:stretch>
        </p:blipFill>
        <p:spPr>
          <a:xfrm>
            <a:off x="143743" y="810121"/>
            <a:ext cx="6120952" cy="295232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SOUL FINGER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Bar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Kays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1DDCA1F-A589-4C79-AD28-955F2085E1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519B70-C520-437E-AC56-34C064D667B1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756010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40 FEIRA DE ACARI-1.png"/>
          <p:cNvPicPr>
            <a:picLocks noChangeAspect="1"/>
          </p:cNvPicPr>
          <p:nvPr/>
        </p:nvPicPr>
        <p:blipFill rotWithShape="1">
          <a:blip r:embed="rId2" cstate="print"/>
          <a:srcRect t="13374" r="2194" b="14174"/>
          <a:stretch/>
        </p:blipFill>
        <p:spPr>
          <a:xfrm>
            <a:off x="72415" y="680449"/>
            <a:ext cx="6120000" cy="344204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FEIRA DE ACARI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MC Batata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5ADDC53-18AF-431C-8C7F-A6B133226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A264730-F01A-4601-B00E-1D488631264A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SE TÁ SOLTEIRA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FBC / VHOOR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3F6776-9D6D-4710-A2F1-AB12BC4B71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9" b="10001"/>
          <a:stretch/>
        </p:blipFill>
        <p:spPr>
          <a:xfrm>
            <a:off x="-100788" y="594097"/>
            <a:ext cx="6698454" cy="35464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5ADDC53-18AF-431C-8C7F-A6B133226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A264730-F01A-4601-B00E-1D488631264A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0633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01 VIDEOSHOW-1.png"/>
          <p:cNvPicPr>
            <a:picLocks noChangeAspect="1"/>
          </p:cNvPicPr>
          <p:nvPr/>
        </p:nvPicPr>
        <p:blipFill>
          <a:blip r:embed="rId2" cstate="print"/>
          <a:srcRect l="1136" t="11247" r="1136" b="9759"/>
          <a:stretch>
            <a:fillRect/>
          </a:stretch>
        </p:blipFill>
        <p:spPr>
          <a:xfrm>
            <a:off x="143743" y="626546"/>
            <a:ext cx="6061996" cy="335192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Broadway" panose="04040905080B02020502" pitchFamily="82" charset="0"/>
                <a:ea typeface="Artifakt Element Black" panose="020B0A03050000020004" pitchFamily="34" charset="0"/>
                <a:cs typeface="Aharoni" pitchFamily="2" charset="-79"/>
              </a:rPr>
              <a:t>VIDEOSHOW</a:t>
            </a:r>
            <a:r>
              <a:rPr lang="pt-BR" sz="2400" dirty="0">
                <a:latin typeface="Broadway" panose="04040905080B02020502" pitchFamily="82" charset="0"/>
                <a:ea typeface="Artifakt Element Black" panose="020B0A03050000020004" pitchFamily="34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ea typeface="Artifakt Element Black" panose="020B0A03050000020004" pitchFamily="34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ea typeface="Artifakt Element Black" panose="020B0A03050000020004" pitchFamily="34" charset="0"/>
              <a:cs typeface="Aharoni" pitchFamily="2" charset="-79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err="1">
                <a:latin typeface="Electric Butterflies"/>
                <a:ea typeface="SimSun" panose="02010600030101010101" pitchFamily="2" charset="-122"/>
                <a:cs typeface="Verdana" pitchFamily="34" charset="0"/>
              </a:rPr>
              <a:t>Don’t</a:t>
            </a:r>
            <a:r>
              <a:rPr lang="pt-BR" sz="800" dirty="0">
                <a:latin typeface="Electric Butterflies"/>
                <a:ea typeface="SimSun" panose="02010600030101010101" pitchFamily="2" charset="-122"/>
                <a:cs typeface="Verdana" pitchFamily="34" charset="0"/>
              </a:rPr>
              <a:t> Stop Til </a:t>
            </a:r>
            <a:r>
              <a:rPr lang="pt-BR" sz="800" dirty="0" err="1">
                <a:latin typeface="Electric Butterflies"/>
                <a:ea typeface="SimSun" panose="02010600030101010101" pitchFamily="2" charset="-122"/>
                <a:cs typeface="Verdana" pitchFamily="34" charset="0"/>
              </a:rPr>
              <a:t>You</a:t>
            </a:r>
            <a:r>
              <a:rPr lang="pt-BR" sz="800" dirty="0">
                <a:latin typeface="Electric Butterflies"/>
                <a:ea typeface="SimSun" panose="02010600030101010101" pitchFamily="2" charset="-122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SimSun" panose="02010600030101010101" pitchFamily="2" charset="-122"/>
                <a:cs typeface="Verdana" pitchFamily="34" charset="0"/>
              </a:rPr>
              <a:t>Get</a:t>
            </a:r>
            <a:r>
              <a:rPr lang="pt-BR" sz="800" dirty="0">
                <a:latin typeface="Electric Butterflies"/>
                <a:ea typeface="SimSun" panose="02010600030101010101" pitchFamily="2" charset="-122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SimSun" panose="02010600030101010101" pitchFamily="2" charset="-122"/>
                <a:cs typeface="Verdana" pitchFamily="34" charset="0"/>
              </a:rPr>
              <a:t>Enough</a:t>
            </a:r>
            <a:endParaRPr lang="pt-BR" sz="800" dirty="0">
              <a:latin typeface="Electric Butterflies"/>
              <a:ea typeface="SimSun" panose="02010600030101010101" pitchFamily="2" charset="-122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SimSun" panose="02010600030101010101" pitchFamily="2" charset="-122"/>
                <a:cs typeface="Verdana" pitchFamily="34" charset="0"/>
              </a:rPr>
              <a:t>Michael Jackson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7EA0335-007C-4E71-BDEB-C1B435D843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39 CHEGUEI-1.png"/>
          <p:cNvPicPr>
            <a:picLocks noChangeAspect="1"/>
          </p:cNvPicPr>
          <p:nvPr/>
        </p:nvPicPr>
        <p:blipFill>
          <a:blip r:embed="rId2" cstate="print"/>
          <a:srcRect t="10874" b="14562"/>
          <a:stretch>
            <a:fillRect/>
          </a:stretch>
        </p:blipFill>
        <p:spPr>
          <a:xfrm>
            <a:off x="72008" y="666105"/>
            <a:ext cx="6336431" cy="345638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Wallace Vianna e André Vieira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E8C29C-F8B3-40C2-8916-D99DBC40077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CHEGUEI</a:t>
            </a:r>
            <a:r>
              <a:rPr lang="pt-BR" sz="2400" dirty="0">
                <a:latin typeface="All the Way to the Sun" pitchFamily="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47EA202-4CCF-470A-8482-EF8584BA6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07AB81F-303B-48CC-A130-9749E1CC097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41 PARADO NO BAILÃO-1.png"/>
          <p:cNvPicPr>
            <a:picLocks noChangeAspect="1"/>
          </p:cNvPicPr>
          <p:nvPr/>
        </p:nvPicPr>
        <p:blipFill rotWithShape="1">
          <a:blip r:embed="rId2" cstate="print"/>
          <a:srcRect l="1087" t="11986" r="2170" b="13955"/>
          <a:stretch/>
        </p:blipFill>
        <p:spPr>
          <a:xfrm>
            <a:off x="71735" y="666105"/>
            <a:ext cx="6264696" cy="338437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MC L da Vinci e MC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Gury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E3AC17-DC74-419C-98F9-E692B112B71B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PARADO NO BAILÃO</a:t>
            </a:r>
            <a:r>
              <a:rPr lang="pt-BR" sz="2400" dirty="0">
                <a:latin typeface="All the Way to the Sun" pitchFamily="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1FF05C4-9386-4FFD-A742-15697564D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DA50188-3AA3-4E52-8286-27B6B9E3FD75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Bonde do Tigrão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E3AC17-DC74-419C-98F9-E692B112B71B}"/>
              </a:ext>
            </a:extLst>
          </p:cNvPr>
          <p:cNvSpPr txBox="1"/>
          <p:nvPr/>
        </p:nvSpPr>
        <p:spPr>
          <a:xfrm>
            <a:off x="143743" y="276448"/>
            <a:ext cx="4968552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UM MORTO MUITO LOUCO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7170" name="Picture 2" descr="https://lh3.googleusercontent.com/tE9YDqwNul98B8Y69hB-l9iMEfGx6ixxzSDUTayiEzQcZnpeRzyO8vWZFf8qI7tWtOMV_PlTAET6OeCOMIV2XARNwkrgEvxzn53J0QzcQG7z7BRwJFSZfQpPIaiQC7kCF3f7zIuBfN43yYJdhXRarht2eav_3p_5VDCrlo7XRrLr1yuzLsz-pDjgGOHSC2M8=s2048">
            <a:extLst>
              <a:ext uri="{FF2B5EF4-FFF2-40B4-BE49-F238E27FC236}">
                <a16:creationId xmlns:a16="http://schemas.microsoft.com/office/drawing/2014/main" id="{F96643B5-291E-4D83-B1E9-B96D00E27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9" y="629949"/>
            <a:ext cx="5976392" cy="342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1FF05C4-9386-4FFD-A742-15697564D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DA50188-3AA3-4E52-8286-27B6B9E3FD75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731430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Bonde do Tigrão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E3AC17-DC74-419C-98F9-E692B112B71B}"/>
              </a:ext>
            </a:extLst>
          </p:cNvPr>
          <p:cNvSpPr txBox="1"/>
          <p:nvPr/>
        </p:nvSpPr>
        <p:spPr>
          <a:xfrm>
            <a:off x="143743" y="276448"/>
            <a:ext cx="4968552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RAP DAS ARMAS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9218" name="Picture 2" descr="https://lh4.googleusercontent.com/OR805R-QS1pE4lCv8bENv9siUxG5mZCiu8m3r7dE1Ll_vgxS3V5Cnvq_XxHmyGnmK_gDc1G8YRjR5OOBXxU-3mr6m_i8PEjyWDL9gWE9Ad-yDRbsFmtpM1ixu1GEUsRGFX0eicA0JHh5XfTz8ackRbtyjnhtATdqC9Rr2KsFgdegCNdbovDxwScG0Uf5LH_d=s2048">
            <a:extLst>
              <a:ext uri="{FF2B5EF4-FFF2-40B4-BE49-F238E27FC236}">
                <a16:creationId xmlns:a16="http://schemas.microsoft.com/office/drawing/2014/main" id="{34377FF2-139F-404E-8685-FB1828A5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27" y="638047"/>
            <a:ext cx="6120407" cy="350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1FF05C4-9386-4FFD-A742-15697564D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DA50188-3AA3-4E52-8286-27B6B9E3FD75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4113036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53 CARINITO-1.png"/>
          <p:cNvPicPr>
            <a:picLocks noChangeAspect="1"/>
          </p:cNvPicPr>
          <p:nvPr/>
        </p:nvPicPr>
        <p:blipFill>
          <a:blip r:embed="rId2" cstate="print"/>
          <a:srcRect t="9443" b="10291"/>
          <a:stretch>
            <a:fillRect/>
          </a:stretch>
        </p:blipFill>
        <p:spPr>
          <a:xfrm>
            <a:off x="71735" y="666105"/>
            <a:ext cx="6264696" cy="338437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Ángel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Anibal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Rosado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036BA9-059D-4ADF-B205-B8959E15184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CARINITO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64B61F-0F92-49D6-B922-09B58E4362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824A5B-6DCA-4A8F-8166-0B934C77619A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41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56 BESAME_MUCHO-1-1-1.png"/>
          <p:cNvPicPr>
            <a:picLocks noChangeAspect="1"/>
          </p:cNvPicPr>
          <p:nvPr/>
        </p:nvPicPr>
        <p:blipFill>
          <a:blip r:embed="rId2" cstate="print"/>
          <a:srcRect l="2264" t="9600" r="1525" b="14800"/>
          <a:stretch>
            <a:fillRect/>
          </a:stretch>
        </p:blipFill>
        <p:spPr>
          <a:xfrm>
            <a:off x="215751" y="666105"/>
            <a:ext cx="6120680" cy="352839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BESAME MUCHO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Consuelo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Velazquez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6E0497C-452D-46A5-8B38-5035E08C6F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26B152-D0FF-489E-85AD-F005A9C0AA0E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48 ANUNCIAÇÃO-1.png"/>
          <p:cNvPicPr>
            <a:picLocks noChangeAspect="1"/>
          </p:cNvPicPr>
          <p:nvPr/>
        </p:nvPicPr>
        <p:blipFill>
          <a:blip r:embed="rId2" cstate="print"/>
          <a:srcRect t="12292" b="33930"/>
          <a:stretch>
            <a:fillRect/>
          </a:stretch>
        </p:blipFill>
        <p:spPr>
          <a:xfrm>
            <a:off x="-273" y="1026145"/>
            <a:ext cx="6480448" cy="2552769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Alceu Valença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C44AC2-8846-41C5-8780-E2260AE6348C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ANUNCIAÇÃO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014795-5800-4FB1-86CF-F2C3382AC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905567-3668-44E2-93C4-D09F5ADBC887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Luiz Gonzaga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89EAB-1EBF-493C-939B-E28DDE77BEF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ESPUMAS AO VENTO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3609B-5C2C-4D41-BEEB-5E323605F8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" t="13458" r="132" b="8299"/>
          <a:stretch/>
        </p:blipFill>
        <p:spPr>
          <a:xfrm>
            <a:off x="-97138" y="666105"/>
            <a:ext cx="6649593" cy="36538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A39279-ACA4-4C4C-942F-ADD4A2896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A84BA6-1D92-4D47-B5D5-0B6E14D2AED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1778546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Luiz Gonzaga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89EAB-1EBF-493C-939B-E28DDE77BEF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OLHA PRO CÉU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E1E6FA-833E-471A-AE09-F79274AFDD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/>
          <a:stretch/>
        </p:blipFill>
        <p:spPr>
          <a:xfrm>
            <a:off x="-49939" y="625518"/>
            <a:ext cx="6530114" cy="399652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A39279-ACA4-4C4C-942F-ADD4A2896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A84BA6-1D92-4D47-B5D5-0B6E14D2AED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4203428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Dominguinhos e Gil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89EAB-1EBF-493C-939B-E28DDE77BEF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EU SÓ QUERO UM XODÓ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A39279-ACA4-4C4C-942F-ADD4A2896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A84BA6-1D92-4D47-B5D5-0B6E14D2AED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46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6123B3-5EC5-42B5-BE51-DB0698340C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8" b="15478"/>
          <a:stretch/>
        </p:blipFill>
        <p:spPr>
          <a:xfrm>
            <a:off x="-272" y="797406"/>
            <a:ext cx="6480176" cy="32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2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02 POMBO-1.png"/>
          <p:cNvPicPr>
            <a:picLocks noChangeAspect="1"/>
          </p:cNvPicPr>
          <p:nvPr/>
        </p:nvPicPr>
        <p:blipFill>
          <a:blip r:embed="rId2" cstate="print"/>
          <a:srcRect l="2217" t="14098" r="2218" b="9146"/>
          <a:stretch>
            <a:fillRect/>
          </a:stretch>
        </p:blipFill>
        <p:spPr>
          <a:xfrm>
            <a:off x="128741" y="666105"/>
            <a:ext cx="6063674" cy="338437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POMBO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Oswaldo, O Pombo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Fanfarra Black Clube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C2704C3-204F-49A5-A596-16B54BBD9B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6DD0642-E9BE-4580-9BA4-5E7AD0CCDDD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52 PAGODE RUSSO-1.png"/>
          <p:cNvPicPr>
            <a:picLocks noChangeAspect="1"/>
          </p:cNvPicPr>
          <p:nvPr/>
        </p:nvPicPr>
        <p:blipFill>
          <a:blip r:embed="rId2" cstate="print"/>
          <a:srcRect t="10874" b="16116"/>
          <a:stretch>
            <a:fillRect/>
          </a:stretch>
        </p:blipFill>
        <p:spPr>
          <a:xfrm>
            <a:off x="-273" y="636215"/>
            <a:ext cx="6480175" cy="327196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Luiz Gonzaga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89EAB-1EBF-493C-939B-E28DDE77BEF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PAGODE RUSSO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A39279-ACA4-4C4C-942F-ADD4A2896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A84BA6-1D92-4D47-B5D5-0B6E14D2AED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47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51 Frevo Mulher-1.png"/>
          <p:cNvPicPr>
            <a:picLocks noChangeAspect="1"/>
          </p:cNvPicPr>
          <p:nvPr/>
        </p:nvPicPr>
        <p:blipFill>
          <a:blip r:embed="rId2" cstate="print"/>
          <a:srcRect t="9427" b="8875"/>
          <a:stretch>
            <a:fillRect/>
          </a:stretch>
        </p:blipFill>
        <p:spPr>
          <a:xfrm>
            <a:off x="143743" y="666105"/>
            <a:ext cx="6192688" cy="3506907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Zé Ramalho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03C9DA6-46B3-4DF2-819F-E5203F96D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67BC0D-B96B-4A0C-A696-D046FA3DFD0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48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9547D8-ECF0-4FAA-94CE-56297FBE1B0D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FREVO MULHER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Dominio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Público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03C9DA6-46B3-4DF2-819F-E5203F96D8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67BC0D-B96B-4A0C-A696-D046FA3DFD0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49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9547D8-ECF0-4FAA-94CE-56297FBE1B0D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DEIXA A GIRA GIRAR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deprê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3074" name="Picture 2" descr="https://lh4.googleusercontent.com/0UOFy8iIArT3bYhi-vT9FDeeYFSTo-YuusEfQ601RAyTmwXcbh0gaI-3dPnlCckiCEno3J7Nl4RmZuaeLz3wtpnPn5UckFzrNUAQ6vcKzT7EVPHYhaelGqkGT_VIAp7kBT6Mh99C6wciGC5h4BJyY75ung=s2048">
            <a:extLst>
              <a:ext uri="{FF2B5EF4-FFF2-40B4-BE49-F238E27FC236}">
                <a16:creationId xmlns:a16="http://schemas.microsoft.com/office/drawing/2014/main" id="{CA27E45A-8283-4AB9-944A-96DD3762A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9" y="611600"/>
            <a:ext cx="6223324" cy="35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904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Alexandre Salgues/ Maranhão Costa/ Otto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https://lh3.googleusercontent.com/dqXTqSl28POoA_ugqBN1sP-5t3ZeIwKbmTVmdEwky02X5g3VR4TS_medO65SMd8OSHYIQz58_Ps2oORB-LGlf1uTQsc7RZU6uxdotFnf2I6H-y5p4rQrGgqfB1_FA6soTx2GVtnTaD79hJbk_hn_lWjW9w=s2048">
            <a:extLst>
              <a:ext uri="{FF2B5EF4-FFF2-40B4-BE49-F238E27FC236}">
                <a16:creationId xmlns:a16="http://schemas.microsoft.com/office/drawing/2014/main" id="{B7772302-DA04-4655-9DE6-8B254EDD9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0" y="593526"/>
            <a:ext cx="6166621" cy="34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3C9DA6-46B3-4DF2-819F-E5203F96D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67BC0D-B96B-4A0C-A696-D046FA3DFD0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9547D8-ECF0-4FAA-94CE-56297FBE1B0D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CIRANDA DE MALUCO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binga</a:t>
            </a:r>
          </a:p>
        </p:txBody>
      </p:sp>
    </p:spTree>
    <p:extLst>
      <p:ext uri="{BB962C8B-B14F-4D97-AF65-F5344CB8AC3E}">
        <p14:creationId xmlns:p14="http://schemas.microsoft.com/office/powerpoint/2010/main" val="2655992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Chico Cesar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2" name="Picture 2" descr="https://lh4.googleusercontent.com/6I16IrvYSq-Vn2vBxX5yFHFmY6tGcHvsTKznSGK-4CFJ1W6U1StHWlfhqnG5U_DlZbGEy2sF5ltTD24R45sr51TqUI7jLWmJD8tQM99JLCUBoaTbi4idpk0cfDgL7l9EotKuAr4kLtpDwYDt4ktz8t0BK210SfdOzV1hx8DcRLddR6fouh0LspEvFBu7Mdnu=s2048">
            <a:extLst>
              <a:ext uri="{FF2B5EF4-FFF2-40B4-BE49-F238E27FC236}">
                <a16:creationId xmlns:a16="http://schemas.microsoft.com/office/drawing/2014/main" id="{6CA5AC6B-06F6-46BC-BF5A-9F6253CD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69" y="588742"/>
            <a:ext cx="6120407" cy="350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3C9DA6-46B3-4DF2-819F-E5203F96D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67BC0D-B96B-4A0C-A696-D046FA3DFD0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9547D8-ECF0-4FAA-94CE-56297FBE1B0D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MAMÃE OXUM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binga</a:t>
            </a:r>
          </a:p>
        </p:txBody>
      </p:sp>
    </p:spTree>
    <p:extLst>
      <p:ext uri="{BB962C8B-B14F-4D97-AF65-F5344CB8AC3E}">
        <p14:creationId xmlns:p14="http://schemas.microsoft.com/office/powerpoint/2010/main" val="3583163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31 Manjericao-1.png"/>
          <p:cNvPicPr>
            <a:picLocks noChangeAspect="1"/>
          </p:cNvPicPr>
          <p:nvPr/>
        </p:nvPicPr>
        <p:blipFill rotWithShape="1">
          <a:blip r:embed="rId2" cstate="print"/>
          <a:srcRect l="3297" t="13575" r="2194" b="11245"/>
          <a:stretch/>
        </p:blipFill>
        <p:spPr>
          <a:xfrm>
            <a:off x="215751" y="768850"/>
            <a:ext cx="6192688" cy="320962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43743" y="276448"/>
            <a:ext cx="5040560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MARCHINHA DO MANJERICAO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Bloco do Manjericão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4EFCE0-729E-49E4-8726-407E2D265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F16D3B-1A17-4FC6-A2B7-4FF34EE0F10C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52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30 Praia da estacao-1.png"/>
          <p:cNvPicPr>
            <a:picLocks noChangeAspect="1"/>
          </p:cNvPicPr>
          <p:nvPr/>
        </p:nvPicPr>
        <p:blipFill>
          <a:blip r:embed="rId2" cstate="print"/>
          <a:srcRect t="13061" b="6939"/>
          <a:stretch>
            <a:fillRect/>
          </a:stretch>
        </p:blipFill>
        <p:spPr>
          <a:xfrm>
            <a:off x="114328" y="738113"/>
            <a:ext cx="6222103" cy="352839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PRAIA DA ESTACAO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Ommar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Mota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46227DC-B49B-4608-A8A0-42C6AF33F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DCB7582-7D82-414C-9A4D-C6D6C717B91C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53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35 CHEIA DE MANIAS-1.png"/>
          <p:cNvPicPr>
            <a:picLocks noChangeAspect="1"/>
          </p:cNvPicPr>
          <p:nvPr/>
        </p:nvPicPr>
        <p:blipFill>
          <a:blip r:embed="rId2" cstate="print"/>
          <a:srcRect t="10874" r="2214" b="13009"/>
          <a:stretch>
            <a:fillRect/>
          </a:stretch>
        </p:blipFill>
        <p:spPr>
          <a:xfrm>
            <a:off x="0" y="666106"/>
            <a:ext cx="6264423" cy="33843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CHEIA DE MANIAS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sambrass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Gabu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e Luiz Carlos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37605C-859F-4BCE-951D-FBDCA20AC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B7482B-4AA1-4E7E-98E6-24FAECCE898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54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TIRO AO ALVARO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sambrass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Adoniram Barbosa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220515-37D1-4DFD-A16F-F068585FC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9" b="9383"/>
          <a:stretch/>
        </p:blipFill>
        <p:spPr>
          <a:xfrm>
            <a:off x="46700" y="666105"/>
            <a:ext cx="6361739" cy="35283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437605C-859F-4BCE-951D-FBDCA20AC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B7482B-4AA1-4E7E-98E6-24FAECCE898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1628584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TISTREZA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sambrass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Haroldo Lobo, Nei Lopes e Niltinho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https://lh4.googleusercontent.com/Srx8ccea7Ho6ISDGi_9G3uTsTYoVcGtvmZObDyhkcv7DPHHm2DwY31Z2d83HiB0CvoHGQCeH3sUgLM6WlRUpOjawdAwNGrEEJyivobJG3bStINBpNurVcIqWmygCFhdCZk6CtJoiq_PGfM-nF8HolGMSYA=s2048">
            <a:extLst>
              <a:ext uri="{FF2B5EF4-FFF2-40B4-BE49-F238E27FC236}">
                <a16:creationId xmlns:a16="http://schemas.microsoft.com/office/drawing/2014/main" id="{A60A2150-F54C-4296-8CE3-DE9D6FDA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7" y="596839"/>
            <a:ext cx="6192415" cy="354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437605C-859F-4BCE-951D-FBDCA20AC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B7482B-4AA1-4E7E-98E6-24FAECCE898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84470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5 SANGUE-1.png"/>
          <p:cNvPicPr>
            <a:picLocks noChangeAspect="1"/>
          </p:cNvPicPr>
          <p:nvPr/>
        </p:nvPicPr>
        <p:blipFill>
          <a:blip r:embed="rId2" cstate="print"/>
          <a:srcRect l="2218" t="14097" r="2222" b="12283"/>
          <a:stretch>
            <a:fillRect/>
          </a:stretch>
        </p:blipFill>
        <p:spPr>
          <a:xfrm>
            <a:off x="143743" y="666105"/>
            <a:ext cx="6048672" cy="330567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SANGUE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O Meu Sangue Ferve por Você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Sidney Magal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DF859FA-BF6C-4F9F-8626-C65CC308C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EF006B4-BB0F-441F-B24C-E1F791584F2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03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CANTO DAS 3 RAÇAS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sambrass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Mauro Duarte e Paulo Pinheiro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37AA5A-40D9-4D80-AA21-2E50956DB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b="9905"/>
          <a:stretch/>
        </p:blipFill>
        <p:spPr>
          <a:xfrm>
            <a:off x="-273" y="666104"/>
            <a:ext cx="6480175" cy="350690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437605C-859F-4BCE-951D-FBDCA20AC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B7482B-4AA1-4E7E-98E6-24FAECCE898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75586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3743" y="276448"/>
            <a:ext cx="5263812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A VOLTA DO MALANDRO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sambrass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Chico Buarque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095B13-EEE7-4104-8066-8D7D9BC05C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4" b="13420"/>
          <a:stretch/>
        </p:blipFill>
        <p:spPr>
          <a:xfrm>
            <a:off x="50620" y="648000"/>
            <a:ext cx="6433475" cy="34925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437605C-859F-4BCE-951D-FBDCA20AC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B7482B-4AA1-4E7E-98E6-24FAECCE898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795300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50 Errado na Rua-1.png"/>
          <p:cNvPicPr>
            <a:picLocks noChangeAspect="1"/>
          </p:cNvPicPr>
          <p:nvPr/>
        </p:nvPicPr>
        <p:blipFill>
          <a:blip r:embed="rId2" cstate="print"/>
          <a:srcRect t="11002" b="8838"/>
          <a:stretch>
            <a:fillRect/>
          </a:stretch>
        </p:blipFill>
        <p:spPr>
          <a:xfrm>
            <a:off x="143744" y="666105"/>
            <a:ext cx="6192687" cy="347445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Eu Quero é Botar Meu Bloco na Rua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Sergio Sampaio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01DE94-70F9-40C5-A3DB-DB55DC3054B4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ERRADO NA RUA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A0C57F-D06B-4B2C-9B53-CE353A3F9C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8AE1C0-6D55-4E6D-8BF3-A2953172BF1F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59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Caetano Veloso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01DE94-70F9-40C5-A3DB-DB55DC3054B4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VACA PROFANA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tropicaos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A0C57F-D06B-4B2C-9B53-CE353A3F9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8AE1C0-6D55-4E6D-8BF3-A2953172BF1F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60</a:t>
            </a:r>
          </a:p>
        </p:txBody>
      </p:sp>
      <p:pic>
        <p:nvPicPr>
          <p:cNvPr id="2050" name="Picture 2" descr="https://lh3.googleusercontent.com/AdyCCGmUjIqb7IH11qIReLtC1ibQs4JLCNVrUiJdI--Zmk8fBTy__96dxcUHtIXyA9EcZY5ogbCSgtaCgTgboI8kb8RMiCSgA56Zpnm-TDaMkFrN7iEfB3zPAo4Hu9d5dEgas8cPPcIa_xNOJ_dZsFEJtw=s2048">
            <a:extLst>
              <a:ext uri="{FF2B5EF4-FFF2-40B4-BE49-F238E27FC236}">
                <a16:creationId xmlns:a16="http://schemas.microsoft.com/office/drawing/2014/main" id="{2B6169F2-A466-4C6C-AF5F-E3B676A3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3" y="589748"/>
            <a:ext cx="6156257" cy="35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98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Chico Buarque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01DE94-70F9-40C5-A3DB-DB55DC3054B4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DEUS LHE PAGUE 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A0C57F-D06B-4B2C-9B53-CE353A3F9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8AE1C0-6D55-4E6D-8BF3-A2953172BF1F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FD595A-861F-4A13-A840-F96FB61BF6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8" b="33212"/>
          <a:stretch/>
        </p:blipFill>
        <p:spPr>
          <a:xfrm>
            <a:off x="-25130" y="1242169"/>
            <a:ext cx="6618611" cy="209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84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44 TEKNAO-1.png"/>
          <p:cNvPicPr>
            <a:picLocks noChangeAspect="1"/>
          </p:cNvPicPr>
          <p:nvPr/>
        </p:nvPicPr>
        <p:blipFill>
          <a:blip r:embed="rId2" cstate="print"/>
          <a:srcRect t="32000" b="15201"/>
          <a:stretch>
            <a:fillRect/>
          </a:stretch>
        </p:blipFill>
        <p:spPr>
          <a:xfrm>
            <a:off x="143743" y="1962249"/>
            <a:ext cx="6145988" cy="21602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44 TEKNAO-1.png"/>
          <p:cNvPicPr>
            <a:picLocks noChangeAspect="1"/>
          </p:cNvPicPr>
          <p:nvPr/>
        </p:nvPicPr>
        <p:blipFill>
          <a:blip r:embed="rId2" cstate="print"/>
          <a:srcRect t="6400" b="77600"/>
          <a:stretch>
            <a:fillRect/>
          </a:stretch>
        </p:blipFill>
        <p:spPr>
          <a:xfrm>
            <a:off x="118436" y="666105"/>
            <a:ext cx="6217995" cy="72008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CHILDREN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Robert Miles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9999" y="1518657"/>
            <a:ext cx="5076311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CAN’T GET YOU OF MY HEAD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275838" y="1569760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Kylie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Minogue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80000" y="1602209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D3923CF-A73D-4ABD-A0B9-9196C431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945F993-E45F-4A4E-96A3-629F9646696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62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46 WHAT IS LOVE-1-1.png"/>
          <p:cNvPicPr>
            <a:picLocks noChangeAspect="1"/>
          </p:cNvPicPr>
          <p:nvPr/>
        </p:nvPicPr>
        <p:blipFill rotWithShape="1">
          <a:blip r:embed="rId2" cstate="print"/>
          <a:srcRect t="11034" b="13793"/>
          <a:stretch/>
        </p:blipFill>
        <p:spPr>
          <a:xfrm>
            <a:off x="0" y="680449"/>
            <a:ext cx="6480175" cy="353208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WHAT IS LOVE ?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Dee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Dee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Halligen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/ Junior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Torello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37809A-625A-4359-8FD8-945E9F61B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371696-9E94-48D0-A464-3896CB65C4C9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63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47 JESUS_HUMILHA_SATANAS-1.png"/>
          <p:cNvPicPr>
            <a:picLocks noChangeAspect="1"/>
          </p:cNvPicPr>
          <p:nvPr/>
        </p:nvPicPr>
        <p:blipFill>
          <a:blip r:embed="rId2" cstate="print"/>
          <a:srcRect t="14082" b="11989"/>
          <a:stretch>
            <a:fillRect/>
          </a:stretch>
        </p:blipFill>
        <p:spPr>
          <a:xfrm>
            <a:off x="0" y="738113"/>
            <a:ext cx="6480175" cy="331236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3743" y="276448"/>
            <a:ext cx="5112568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JESUS HUMILHA SATANÁS </a:t>
            </a:r>
            <a:endParaRPr lang="pt-BR" sz="1400" dirty="0">
              <a:latin typeface="a song for jennifer" pitchFamily="2" charset="0"/>
              <a:cs typeface="Aharoni" pitchFamily="2" charset="-79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Rhythm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of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the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Nigth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J.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Bertoli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/ L.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Palmiro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/ Tony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Varone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F53970-0D1E-4DB8-A096-A4C19EB0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BBE120-5B51-4886-B08F-DB50F1F0D8C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64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43743" y="276448"/>
            <a:ext cx="5112568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BAKALAO SALAO </a:t>
            </a:r>
            <a:endParaRPr lang="pt-BR" sz="1400" dirty="0">
              <a:latin typeface="a song for jennifer" pitchFamily="2" charset="0"/>
              <a:cs typeface="Aharoni" pitchFamily="2" charset="-79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Charanga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Cubalibre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F02247-3FAE-4A92-BACD-C387158F9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8" b="4012"/>
          <a:stretch/>
        </p:blipFill>
        <p:spPr>
          <a:xfrm>
            <a:off x="190894" y="634098"/>
            <a:ext cx="6145363" cy="35064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BF53970-0D1E-4DB8-A096-A4C19EB0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90441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BBE120-5B51-4886-B08F-DB50F1F0D8C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97040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06 CANT TAKE MY EYES-1.png"/>
          <p:cNvPicPr>
            <a:picLocks noChangeAspect="1"/>
          </p:cNvPicPr>
          <p:nvPr/>
        </p:nvPicPr>
        <p:blipFill>
          <a:blip r:embed="rId2" cstate="print"/>
          <a:srcRect t="12275" r="2243" b="6545"/>
          <a:stretch>
            <a:fillRect/>
          </a:stretch>
        </p:blipFill>
        <p:spPr>
          <a:xfrm>
            <a:off x="71735" y="666105"/>
            <a:ext cx="6162074" cy="355881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CAN’T TAKE MY EYES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Bob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Crewe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/ Bob Gaudio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C965502-12CC-4EF6-9B2F-A25F152730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80AB21-4813-4356-B660-CAD882A4DE51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OMBRIM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Marina Sena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F61CF3-38D9-4111-8DAA-94C1BB7EF4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10001" r="1928"/>
          <a:stretch/>
        </p:blipFill>
        <p:spPr>
          <a:xfrm>
            <a:off x="143743" y="599964"/>
            <a:ext cx="6192688" cy="40985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9545E2A-9639-49E6-84AA-1B7696082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11E42F-9F65-45EF-9868-EE6D710A8F7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5292588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NÃO ME ENTREGO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Não me entrego pros Caretas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Lamparina/ Arthur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Delamarque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5FE7CD-BBE3-4929-AA4C-DB49271AEC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4013"/>
          <a:stretch/>
        </p:blipFill>
        <p:spPr>
          <a:xfrm>
            <a:off x="-97138" y="666105"/>
            <a:ext cx="6721601" cy="334611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298D3D2-B048-4EB7-B0A1-2F5928072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11E42F-9F65-45EF-9868-EE6D710A8F7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883653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7432</TotalTime>
  <Words>594</Words>
  <Application>Microsoft Office PowerPoint</Application>
  <PresentationFormat>Personalizar</PresentationFormat>
  <Paragraphs>266</Paragraphs>
  <Slides>68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80" baseType="lpstr">
      <vt:lpstr>SimSun</vt:lpstr>
      <vt:lpstr>a song for jennifer</vt:lpstr>
      <vt:lpstr>Aharoni</vt:lpstr>
      <vt:lpstr>All the Way to the Sun</vt:lpstr>
      <vt:lpstr>Arial</vt:lpstr>
      <vt:lpstr>Artifakt Element Black</vt:lpstr>
      <vt:lpstr>Broadway</vt:lpstr>
      <vt:lpstr>Calibri</vt:lpstr>
      <vt:lpstr>Castellar</vt:lpstr>
      <vt:lpstr>Electric Butterflies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st002706</dc:creator>
  <cp:lastModifiedBy>PEDRO DE CARVALHO GUADALUPE ST002706</cp:lastModifiedBy>
  <cp:revision>457</cp:revision>
  <dcterms:created xsi:type="dcterms:W3CDTF">2018-12-18T19:02:18Z</dcterms:created>
  <dcterms:modified xsi:type="dcterms:W3CDTF">2023-01-10T20:15:16Z</dcterms:modified>
</cp:coreProperties>
</file>